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71" autoAdjust="0"/>
    <p:restoredTop sz="96547" autoAdjust="0"/>
  </p:normalViewPr>
  <p:slideViewPr>
    <p:cSldViewPr showGuides="1">
      <p:cViewPr varScale="1">
        <p:scale>
          <a:sx n="113" d="100"/>
          <a:sy n="113" d="100"/>
        </p:scale>
        <p:origin x="-876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2016/02/19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85048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2016/02/19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16877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2016/02/19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22958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2016/02/19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27528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2016/02/19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7148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2016/02/19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21647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2016/02/19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82856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2016/02/19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844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2016/02/19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3675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2016/02/19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08630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2016/02/19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84451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81C09-B805-4420-81CB-7647DAE8A82B}" type="datetimeFigureOut">
              <a:rPr lang="en-ZA" smtClean="0"/>
              <a:t>2016/02/19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04259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552" y="627070"/>
            <a:ext cx="2147880" cy="48520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627070"/>
            <a:ext cx="1814203" cy="45794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835" y="646958"/>
            <a:ext cx="1828929" cy="4539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138" y="534988"/>
            <a:ext cx="1730843" cy="460851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9512" y="4659982"/>
            <a:ext cx="6805359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ZA" b="1" spc="150" dirty="0" smtClean="0">
                <a:ln w="11430"/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BEAUTY UNIFORMS</a:t>
            </a:r>
            <a:endParaRPr lang="en-ZA" b="1" spc="150" dirty="0">
              <a:ln w="11430"/>
              <a:solidFill>
                <a:srgbClr val="FF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40352" y="4302736"/>
            <a:ext cx="1274573" cy="7096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ARTWORK - GENERAL\Logos\PNGs\Example branding 1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542" y="1967752"/>
            <a:ext cx="151266" cy="93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357" y="674384"/>
            <a:ext cx="2337763" cy="44691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9700">
            <a:off x="1215364" y="2060028"/>
            <a:ext cx="188283" cy="614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3342">
            <a:off x="2909836" y="2175118"/>
            <a:ext cx="200617" cy="806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05904">
            <a:off x="3559138" y="2375183"/>
            <a:ext cx="113735" cy="4571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9141">
            <a:off x="8277635" y="2072832"/>
            <a:ext cx="202817" cy="815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9700">
            <a:off x="6663162" y="2184694"/>
            <a:ext cx="188283" cy="61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97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2</Words>
  <Application>Microsoft Office PowerPoint</Application>
  <PresentationFormat>On-screen Show (16:9)</PresentationFormat>
  <Paragraphs>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Salton</dc:creator>
  <cp:lastModifiedBy>Jessica Salton</cp:lastModifiedBy>
  <cp:revision>21</cp:revision>
  <dcterms:created xsi:type="dcterms:W3CDTF">2015-11-23T06:00:55Z</dcterms:created>
  <dcterms:modified xsi:type="dcterms:W3CDTF">2016-02-19T10:42:31Z</dcterms:modified>
</cp:coreProperties>
</file>